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2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3120" y="132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8427" y="372325"/>
            <a:ext cx="5594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МБДОУ «Детский сад «Колосок» </a:t>
            </a:r>
          </a:p>
          <a:p>
            <a:pPr algn="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города Тетюши»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34" y="1743980"/>
            <a:ext cx="1790602" cy="179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35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765</TotalTime>
  <Words>52</Words>
  <Application>Microsoft Office PowerPoint</Application>
  <PresentationFormat>Лист A4 (210x297 мм)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Пользователь</cp:lastModifiedBy>
  <cp:revision>35</cp:revision>
  <cp:lastPrinted>2023-08-02T12:13:29Z</cp:lastPrinted>
  <dcterms:created xsi:type="dcterms:W3CDTF">2023-08-02T11:27:24Z</dcterms:created>
  <dcterms:modified xsi:type="dcterms:W3CDTF">2026-06-17T11:19:22Z</dcterms:modified>
</cp:coreProperties>
</file>